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5" d="100"/>
          <a:sy n="85" d="100"/>
        </p:scale>
        <p:origin x="-84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F389CA-DAC3-4208-BDAE-1477EA6AD5E6}" type="datetimeFigureOut">
              <a:rPr lang="en-US" smtClean="0"/>
              <a:t>12/14/2011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642289-04DA-4A1A-85BB-B6BD7F86B0E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fchslibrary.wikispaces.com/Ethical+Issues+Researc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/>
              <a:t>Ethical Issues </a:t>
            </a:r>
            <a:br>
              <a:rPr lang="en-US" b="0" dirty="0" smtClean="0"/>
            </a:br>
            <a:r>
              <a:rPr lang="en-US" b="0" dirty="0" smtClean="0"/>
              <a:t>research assignment</a:t>
            </a: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Ethics and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89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PRE-ASSESSMENT RESULTS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your answers to question #1, exemption from introduction to information resources…</a:t>
            </a:r>
          </a:p>
          <a:p>
            <a:endParaRPr lang="en-US" dirty="0" smtClean="0"/>
          </a:p>
          <a:p>
            <a:r>
              <a:rPr lang="en-US" dirty="0" smtClean="0"/>
              <a:t>(Those students can get a laptop, log in, and begin to conduct pre-research and complete proposal)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51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WIKI:</a:t>
            </a:r>
          </a:p>
          <a:p>
            <a:pPr lvl="1"/>
            <a:r>
              <a:rPr lang="en-US" sz="2000" dirty="0" smtClean="0">
                <a:hlinkClick r:id="rId2"/>
              </a:rPr>
              <a:t>http://fchslibrary.wikispaces.com/Ethical+Issues+Research</a:t>
            </a:r>
            <a:endParaRPr lang="en-US" sz="2000" dirty="0" smtClean="0"/>
          </a:p>
          <a:p>
            <a:pPr lvl="1"/>
            <a:r>
              <a:rPr lang="en-US" sz="2000" dirty="0" smtClean="0"/>
              <a:t>Online databases</a:t>
            </a:r>
          </a:p>
          <a:p>
            <a:pPr lvl="1"/>
            <a:r>
              <a:rPr lang="en-US" sz="2000" dirty="0" smtClean="0"/>
              <a:t>Book set</a:t>
            </a:r>
          </a:p>
          <a:p>
            <a:pPr lvl="1"/>
            <a:r>
              <a:rPr lang="en-US" sz="2000" dirty="0" smtClean="0"/>
              <a:t>Destiny to search for books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868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GO AHEAD…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books and the databases as you pre-research your topic.</a:t>
            </a:r>
          </a:p>
          <a:p>
            <a:endParaRPr lang="en-US" dirty="0"/>
          </a:p>
          <a:p>
            <a:r>
              <a:rPr lang="en-US" dirty="0" smtClean="0"/>
              <a:t>Determine a NARROW focus, a stance, subtopics, and guiding questions</a:t>
            </a:r>
          </a:p>
          <a:p>
            <a:endParaRPr lang="en-US" dirty="0"/>
          </a:p>
          <a:p>
            <a:r>
              <a:rPr lang="en-US" dirty="0" smtClean="0"/>
              <a:t>Research proposal due at the end of the block on Friday.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44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how to develop a perspective on an ethical issue.</a:t>
            </a:r>
          </a:p>
          <a:p>
            <a:endParaRPr lang="en-US" dirty="0"/>
          </a:p>
          <a:p>
            <a:r>
              <a:rPr lang="en-US" dirty="0" smtClean="0"/>
              <a:t>Prepare you for the 15 page research paper you will compose next year as part of your Senior Project</a:t>
            </a:r>
          </a:p>
          <a:p>
            <a:endParaRPr lang="en-US" dirty="0"/>
          </a:p>
          <a:p>
            <a:r>
              <a:rPr lang="en-US" dirty="0" smtClean="0"/>
              <a:t>Final assessment for the course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8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BACK IN THE 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 catalog to search for books</a:t>
            </a:r>
          </a:p>
          <a:p>
            <a:endParaRPr lang="en-US" dirty="0" smtClean="0"/>
          </a:p>
          <a:p>
            <a:r>
              <a:rPr lang="en-US" dirty="0" smtClean="0"/>
              <a:t>Using </a:t>
            </a:r>
            <a:r>
              <a:rPr lang="en-US" i="1" dirty="0" smtClean="0"/>
              <a:t>Reader’s Guide to Periodical Literature </a:t>
            </a:r>
            <a:r>
              <a:rPr lang="en-US" dirty="0" smtClean="0"/>
              <a:t>and microfiche, microfilm, and microform to search for magazine, newspaper, and journal articles.</a:t>
            </a:r>
          </a:p>
          <a:p>
            <a:endParaRPr lang="en-US" dirty="0" smtClean="0"/>
          </a:p>
          <a:p>
            <a:r>
              <a:rPr lang="en-US" dirty="0" smtClean="0"/>
              <a:t>Creating citations on your own by following models in a 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43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IN LUCK!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Destiny online catalog for book searching</a:t>
            </a:r>
          </a:p>
          <a:p>
            <a:endParaRPr lang="en-US" dirty="0" smtClean="0"/>
          </a:p>
          <a:p>
            <a:r>
              <a:rPr lang="en-US" dirty="0" smtClean="0"/>
              <a:t>Searchable online databases for articles</a:t>
            </a:r>
          </a:p>
          <a:p>
            <a:endParaRPr lang="en-US" dirty="0" smtClean="0"/>
          </a:p>
          <a:p>
            <a:r>
              <a:rPr lang="en-US" dirty="0" smtClean="0"/>
              <a:t>Easy Bib for creation of citations, digital note cards, and digital outlines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8460" y="5181600"/>
            <a:ext cx="7648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SO MUCH EASIER!!!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962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document provided</a:t>
            </a:r>
          </a:p>
          <a:p>
            <a:pPr lvl="1"/>
            <a:r>
              <a:rPr lang="en-US" dirty="0" smtClean="0"/>
              <a:t>Research proposal</a:t>
            </a:r>
          </a:p>
          <a:p>
            <a:pPr lvl="1"/>
            <a:r>
              <a:rPr lang="en-US" dirty="0" smtClean="0"/>
              <a:t>Annotated bibliography</a:t>
            </a:r>
          </a:p>
          <a:p>
            <a:pPr lvl="1"/>
            <a:r>
              <a:rPr lang="en-US" dirty="0" smtClean="0"/>
              <a:t>Digital note cards</a:t>
            </a:r>
          </a:p>
          <a:p>
            <a:pPr lvl="1"/>
            <a:r>
              <a:rPr lang="en-US" dirty="0" smtClean="0"/>
              <a:t>Digital outline (perhaps)</a:t>
            </a:r>
          </a:p>
          <a:p>
            <a:pPr lvl="1"/>
            <a:r>
              <a:rPr lang="en-US" dirty="0" smtClean="0"/>
              <a:t>Rough draft of paper</a:t>
            </a:r>
          </a:p>
          <a:p>
            <a:pPr lvl="1"/>
            <a:r>
              <a:rPr lang="en-US" dirty="0" smtClean="0"/>
              <a:t>Final draft of paper</a:t>
            </a:r>
          </a:p>
          <a:p>
            <a:pPr lvl="1"/>
            <a:r>
              <a:rPr lang="en-US" dirty="0" smtClean="0"/>
              <a:t>Oral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91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RESPECT AND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Respecting your time, prior knowledge and pacing</a:t>
            </a:r>
          </a:p>
          <a:p>
            <a:endParaRPr lang="en-US" dirty="0"/>
          </a:p>
          <a:p>
            <a:r>
              <a:rPr lang="en-US" dirty="0" smtClean="0"/>
              <a:t>Teacher responsibility to offer you timely feedback on submitted work at each stage</a:t>
            </a:r>
          </a:p>
          <a:p>
            <a:endParaRPr lang="en-US" dirty="0"/>
          </a:p>
          <a:p>
            <a:r>
              <a:rPr lang="en-US" dirty="0" smtClean="0"/>
              <a:t>Your responsibility to due dates and to putting forth your best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29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en-US" dirty="0"/>
          </a:p>
          <a:p>
            <a:r>
              <a:rPr lang="en-US" dirty="0" smtClean="0"/>
              <a:t>Analyze the words “research” and “pre-research”</a:t>
            </a:r>
          </a:p>
          <a:p>
            <a:endParaRPr lang="en-US" dirty="0"/>
          </a:p>
          <a:p>
            <a:r>
              <a:rPr lang="en-US" dirty="0" smtClean="0"/>
              <a:t>Review proposal form</a:t>
            </a:r>
          </a:p>
          <a:p>
            <a:pPr lvl="1"/>
            <a:r>
              <a:rPr lang="en-US" dirty="0" smtClean="0"/>
              <a:t>Narrowed focus</a:t>
            </a:r>
          </a:p>
          <a:p>
            <a:pPr lvl="1"/>
            <a:r>
              <a:rPr lang="en-US" dirty="0" smtClean="0"/>
              <a:t>Selecting a point of view / perspective / stance</a:t>
            </a:r>
          </a:p>
          <a:p>
            <a:pPr lvl="1"/>
            <a:r>
              <a:rPr lang="en-US" dirty="0" smtClean="0"/>
              <a:t>Selecting subtopics for support</a:t>
            </a:r>
          </a:p>
          <a:p>
            <a:pPr lvl="1"/>
            <a:r>
              <a:rPr lang="en-US" dirty="0" smtClean="0"/>
              <a:t>Selecting guiding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6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“FAT” AND “SKINNY” </a:t>
            </a:r>
            <a:br>
              <a:rPr lang="en-US" dirty="0" smtClean="0"/>
            </a:b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Skinny question prompts:</a:t>
            </a:r>
          </a:p>
          <a:p>
            <a:pPr lvl="1"/>
            <a:r>
              <a:rPr lang="en-US" dirty="0" smtClean="0"/>
              <a:t>Who is…?</a:t>
            </a:r>
          </a:p>
          <a:p>
            <a:pPr lvl="1"/>
            <a:r>
              <a:rPr lang="en-US" dirty="0" smtClean="0"/>
              <a:t>What is…?</a:t>
            </a:r>
          </a:p>
          <a:p>
            <a:pPr lvl="1"/>
            <a:r>
              <a:rPr lang="en-US" dirty="0" smtClean="0"/>
              <a:t>When did…?</a:t>
            </a:r>
          </a:p>
          <a:p>
            <a:pPr lvl="1"/>
            <a:r>
              <a:rPr lang="en-US" dirty="0" smtClean="0"/>
              <a:t>Name…</a:t>
            </a:r>
          </a:p>
          <a:p>
            <a:pPr lvl="1"/>
            <a:r>
              <a:rPr lang="en-US" dirty="0" smtClean="0"/>
              <a:t>Did…?</a:t>
            </a:r>
          </a:p>
          <a:p>
            <a:pPr lvl="1"/>
            <a:r>
              <a:rPr lang="en-US" dirty="0" smtClean="0"/>
              <a:t>Is it true?</a:t>
            </a:r>
          </a:p>
          <a:p>
            <a:pPr marL="571500" lvl="1" indent="-282575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282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“FAT” AND “SKINNY” </a:t>
            </a:r>
            <a:br>
              <a:rPr lang="en-US" dirty="0" smtClean="0"/>
            </a:b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Fat question prompts…</a:t>
            </a:r>
          </a:p>
          <a:p>
            <a:pPr lvl="1"/>
            <a:r>
              <a:rPr lang="en-US" dirty="0" smtClean="0"/>
              <a:t>Give three reasons why…</a:t>
            </a:r>
          </a:p>
          <a:p>
            <a:pPr lvl="1"/>
            <a:r>
              <a:rPr lang="en-US" dirty="0" smtClean="0"/>
              <a:t>In what ways are ________ and ________ alike?</a:t>
            </a:r>
          </a:p>
          <a:p>
            <a:pPr lvl="1"/>
            <a:r>
              <a:rPr lang="en-US" dirty="0" smtClean="0"/>
              <a:t>Predict what would happen if…</a:t>
            </a:r>
          </a:p>
          <a:p>
            <a:pPr lvl="1"/>
            <a:r>
              <a:rPr lang="en-US" dirty="0" smtClean="0"/>
              <a:t>Defend the statement…</a:t>
            </a:r>
          </a:p>
          <a:p>
            <a:pPr lvl="1"/>
            <a:r>
              <a:rPr lang="en-US" dirty="0" smtClean="0"/>
              <a:t>Why do you think…</a:t>
            </a:r>
          </a:p>
          <a:p>
            <a:pPr lvl="1"/>
            <a:r>
              <a:rPr lang="en-US" dirty="0" smtClean="0"/>
              <a:t>Prove the following generalization…</a:t>
            </a:r>
          </a:p>
          <a:p>
            <a:pPr lvl="1"/>
            <a:r>
              <a:rPr lang="en-US" dirty="0" smtClean="0"/>
              <a:t>Explain why…</a:t>
            </a:r>
          </a:p>
        </p:txBody>
      </p:sp>
    </p:spTree>
    <p:extLst>
      <p:ext uri="{BB962C8B-B14F-4D97-AF65-F5344CB8AC3E}">
        <p14:creationId xmlns:p14="http://schemas.microsoft.com/office/powerpoint/2010/main" val="365075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392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Ethical Issues  research assignment</vt:lpstr>
      <vt:lpstr>WHY?</vt:lpstr>
      <vt:lpstr>RESEARCH BACK IN THE DAY…</vt:lpstr>
      <vt:lpstr>YOU’RE IN LUCK!</vt:lpstr>
      <vt:lpstr>PROJECT EXPECTATIONS</vt:lpstr>
      <vt:lpstr>RESPECT AND RESPONSIBILITY</vt:lpstr>
      <vt:lpstr>RESEARCH PROPOSAL</vt:lpstr>
      <vt:lpstr>“FAT” AND “SKINNY”  QUESTIONS</vt:lpstr>
      <vt:lpstr>“FAT” AND “SKINNY”  QUESTIONS</vt:lpstr>
      <vt:lpstr>PRE-ASSESSMENT RESULTS </vt:lpstr>
      <vt:lpstr>INFORMATION RESOURCES</vt:lpstr>
      <vt:lpstr>NOW YOU GO AHEAD…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Issues  research assignment</dc:title>
  <dc:creator>Jennifer A. Kelly</dc:creator>
  <cp:lastModifiedBy>Jennifer A. Kelly</cp:lastModifiedBy>
  <cp:revision>5</cp:revision>
  <dcterms:created xsi:type="dcterms:W3CDTF">2011-12-14T14:51:04Z</dcterms:created>
  <dcterms:modified xsi:type="dcterms:W3CDTF">2011-12-14T15:34:24Z</dcterms:modified>
</cp:coreProperties>
</file>